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00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6819-EA75-4686-9EAD-F8E9D68949D0}" type="datetimeFigureOut">
              <a:rPr kumimoji="1" lang="en-US" altLang="ja-JP" smtClean="0"/>
              <a:pPr/>
              <a:t>3/27/2017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C41A-B092-4C29-B202-2468ABFF4093}" type="slidenum">
              <a:rPr kumimoji="1" lang="en-US" altLang="ja-JP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129847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6819-EA75-4686-9EAD-F8E9D68949D0}" type="datetimeFigureOut">
              <a:rPr kumimoji="1" lang="en-US" altLang="ja-JP" smtClean="0"/>
              <a:pPr/>
              <a:t>3/27/2017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C41A-B092-4C29-B202-2468ABFF4093}" type="slidenum">
              <a:rPr kumimoji="1" lang="en-US" altLang="ja-JP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194937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6819-EA75-4686-9EAD-F8E9D68949D0}" type="datetimeFigureOut">
              <a:rPr kumimoji="1" lang="en-US" altLang="ja-JP" smtClean="0"/>
              <a:pPr/>
              <a:t>3/27/2017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C41A-B092-4C29-B202-2468ABFF4093}" type="slidenum">
              <a:rPr kumimoji="1" lang="en-US" altLang="ja-JP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66635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6819-EA75-4686-9EAD-F8E9D68949D0}" type="datetimeFigureOut">
              <a:rPr kumimoji="1" lang="en-US" altLang="ja-JP" smtClean="0"/>
              <a:pPr/>
              <a:t>3/27/2017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C41A-B092-4C29-B202-2468ABFF4093}" type="slidenum">
              <a:rPr kumimoji="1" lang="en-US" altLang="ja-JP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819864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6819-EA75-4686-9EAD-F8E9D68949D0}" type="datetimeFigureOut">
              <a:rPr kumimoji="1" lang="en-US" altLang="ja-JP" smtClean="0"/>
              <a:pPr/>
              <a:t>3/27/2017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C41A-B092-4C29-B202-2468ABFF4093}" type="slidenum">
              <a:rPr kumimoji="1" lang="en-US" altLang="ja-JP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74893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6819-EA75-4686-9EAD-F8E9D68949D0}" type="datetimeFigureOut">
              <a:rPr kumimoji="1" lang="en-US" altLang="ja-JP" smtClean="0"/>
              <a:pPr/>
              <a:t>3/27/2017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C41A-B092-4C29-B202-2468ABFF4093}" type="slidenum">
              <a:rPr kumimoji="1" lang="en-US" altLang="ja-JP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215848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6819-EA75-4686-9EAD-F8E9D68949D0}" type="datetimeFigureOut">
              <a:rPr kumimoji="1" lang="en-US" altLang="ja-JP" smtClean="0"/>
              <a:pPr/>
              <a:t>3/27/2017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C41A-B092-4C29-B202-2468ABFF4093}" type="slidenum">
              <a:rPr kumimoji="1" lang="en-US" altLang="ja-JP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311950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6819-EA75-4686-9EAD-F8E9D68949D0}" type="datetimeFigureOut">
              <a:rPr kumimoji="1" lang="en-US" altLang="ja-JP" smtClean="0"/>
              <a:pPr/>
              <a:t>3/27/2017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C41A-B092-4C29-B202-2468ABFF4093}" type="slidenum">
              <a:rPr kumimoji="1" lang="en-US" altLang="ja-JP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46308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6819-EA75-4686-9EAD-F8E9D68949D0}" type="datetimeFigureOut">
              <a:rPr kumimoji="1" lang="en-US" altLang="ja-JP" smtClean="0"/>
              <a:pPr/>
              <a:t>3/27/2017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C41A-B092-4C29-B202-2468ABFF4093}" type="slidenum">
              <a:rPr kumimoji="1" lang="en-US" altLang="ja-JP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9366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6819-EA75-4686-9EAD-F8E9D68949D0}" type="datetimeFigureOut">
              <a:rPr kumimoji="1" lang="en-US" altLang="ja-JP" smtClean="0"/>
              <a:pPr/>
              <a:t>3/27/2017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C41A-B092-4C29-B202-2468ABFF4093}" type="slidenum">
              <a:rPr kumimoji="1" lang="en-US" altLang="ja-JP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174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6819-EA75-4686-9EAD-F8E9D68949D0}" type="datetimeFigureOut">
              <a:rPr kumimoji="1" lang="en-US" altLang="ja-JP" smtClean="0"/>
              <a:pPr/>
              <a:t>3/27/2017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3C41A-B092-4C29-B202-2468ABFF4093}" type="slidenum">
              <a:rPr kumimoji="1" lang="en-US" altLang="ja-JP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02801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D6819-EA75-4686-9EAD-F8E9D68949D0}" type="datetimeFigureOut">
              <a:rPr kumimoji="1" lang="en-US" altLang="ja-JP" smtClean="0"/>
              <a:pPr/>
              <a:t>3/27/2017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3C41A-B092-4C29-B202-2468ABFF4093}" type="slidenum">
              <a:rPr kumimoji="1" lang="en-US" altLang="ja-JP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73350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8444" y="9115"/>
            <a:ext cx="9564907" cy="6827658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5789885" y="1964163"/>
            <a:ext cx="557213" cy="24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altLang="ja-JP" sz="1000" b="1" dirty="0">
                <a:solidFill>
                  <a:schemeClr val="bg1"/>
                </a:solidFill>
              </a:rPr>
              <a:t>11</a:t>
            </a:r>
            <a:r>
              <a:rPr lang="ja" altLang="en-US" sz="1000" b="1" dirty="0">
                <a:solidFill>
                  <a:schemeClr val="bg1"/>
                </a:solidFill>
              </a:rPr>
              <a:t>台</a:t>
            </a:r>
            <a:endParaRPr lang="x-none" altLang="ja-JP" sz="1000" b="1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777234" y="1995314"/>
            <a:ext cx="557213" cy="24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altLang="ja-JP" sz="1000" b="1" dirty="0">
                <a:solidFill>
                  <a:schemeClr val="bg1"/>
                </a:solidFill>
              </a:rPr>
              <a:t>1</a:t>
            </a:r>
            <a:r>
              <a:rPr lang="en-US" altLang="ja" sz="1000" b="1" dirty="0">
                <a:solidFill>
                  <a:schemeClr val="bg1"/>
                </a:solidFill>
              </a:rPr>
              <a:t>2</a:t>
            </a:r>
            <a:r>
              <a:rPr lang="ja" altLang="en-US" sz="1000" b="1" dirty="0">
                <a:solidFill>
                  <a:schemeClr val="bg1"/>
                </a:solidFill>
              </a:rPr>
              <a:t>台</a:t>
            </a:r>
            <a:endParaRPr lang="x-none" altLang="ja-JP" sz="1000" b="1" dirty="0">
              <a:solidFill>
                <a:schemeClr val="bg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77233" y="2663409"/>
            <a:ext cx="557213" cy="24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altLang="ja-JP" sz="1000" b="1" dirty="0">
                <a:solidFill>
                  <a:schemeClr val="bg1"/>
                </a:solidFill>
              </a:rPr>
              <a:t>1</a:t>
            </a:r>
            <a:r>
              <a:rPr lang="en-US" altLang="ja" sz="1000" b="1" dirty="0">
                <a:solidFill>
                  <a:schemeClr val="bg1"/>
                </a:solidFill>
              </a:rPr>
              <a:t>0</a:t>
            </a:r>
            <a:r>
              <a:rPr lang="ja" altLang="en-US" sz="1000" b="1" dirty="0">
                <a:solidFill>
                  <a:schemeClr val="bg1"/>
                </a:solidFill>
              </a:rPr>
              <a:t>台</a:t>
            </a:r>
            <a:endParaRPr lang="x-none" altLang="ja-JP" sz="1000" b="1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763933" y="2276640"/>
            <a:ext cx="557213" cy="24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altLang="ja-JP" sz="1000" b="1" dirty="0">
                <a:solidFill>
                  <a:schemeClr val="bg1"/>
                </a:solidFill>
              </a:rPr>
              <a:t>11</a:t>
            </a:r>
            <a:r>
              <a:rPr lang="ja" altLang="en-US" sz="1000" b="1" dirty="0">
                <a:solidFill>
                  <a:schemeClr val="bg1"/>
                </a:solidFill>
              </a:rPr>
              <a:t>台</a:t>
            </a:r>
            <a:endParaRPr lang="x-none" altLang="ja-JP" sz="1000" b="1" dirty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789885" y="2264549"/>
            <a:ext cx="557213" cy="24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altLang="ja-JP" sz="1000" b="1" dirty="0">
                <a:solidFill>
                  <a:schemeClr val="bg1"/>
                </a:solidFill>
              </a:rPr>
              <a:t>1</a:t>
            </a:r>
            <a:r>
              <a:rPr lang="en-US" altLang="ja" sz="1000" b="1" dirty="0">
                <a:solidFill>
                  <a:schemeClr val="bg1"/>
                </a:solidFill>
              </a:rPr>
              <a:t>0</a:t>
            </a:r>
            <a:r>
              <a:rPr lang="ja" altLang="en-US" sz="1000" b="1" dirty="0">
                <a:solidFill>
                  <a:schemeClr val="bg1"/>
                </a:solidFill>
              </a:rPr>
              <a:t>台</a:t>
            </a:r>
            <a:endParaRPr lang="x-none" altLang="ja-JP" sz="1000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768534" y="2728400"/>
            <a:ext cx="557213" cy="24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altLang="ja-JP" sz="1000" b="1" dirty="0">
                <a:solidFill>
                  <a:schemeClr val="bg1"/>
                </a:solidFill>
              </a:rPr>
              <a:t>1</a:t>
            </a:r>
            <a:r>
              <a:rPr lang="en-US" altLang="ja" sz="1000" b="1" dirty="0">
                <a:solidFill>
                  <a:schemeClr val="bg1"/>
                </a:solidFill>
              </a:rPr>
              <a:t>0</a:t>
            </a:r>
            <a:r>
              <a:rPr lang="ja" altLang="en-US" sz="1000" b="1" dirty="0">
                <a:solidFill>
                  <a:schemeClr val="bg1"/>
                </a:solidFill>
              </a:rPr>
              <a:t>台</a:t>
            </a:r>
            <a:endParaRPr lang="x-none" altLang="ja-JP" sz="1000" b="1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751620" y="3028786"/>
            <a:ext cx="557213" cy="24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altLang="ja-JP" sz="1000" b="1" dirty="0">
                <a:solidFill>
                  <a:schemeClr val="bg1"/>
                </a:solidFill>
              </a:rPr>
              <a:t>11</a:t>
            </a:r>
            <a:r>
              <a:rPr lang="ja" altLang="en-US" sz="1000" b="1" dirty="0">
                <a:solidFill>
                  <a:schemeClr val="bg1"/>
                </a:solidFill>
              </a:rPr>
              <a:t>台</a:t>
            </a:r>
            <a:endParaRPr lang="x-none" altLang="ja-JP" sz="1000" b="1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005097" y="3549892"/>
            <a:ext cx="557213" cy="24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" sz="1000" b="1" dirty="0">
                <a:solidFill>
                  <a:schemeClr val="bg1"/>
                </a:solidFill>
              </a:rPr>
              <a:t>7</a:t>
            </a:r>
            <a:r>
              <a:rPr lang="ja" altLang="en-US" sz="1000" b="1" dirty="0">
                <a:solidFill>
                  <a:schemeClr val="bg1"/>
                </a:solidFill>
              </a:rPr>
              <a:t>台</a:t>
            </a:r>
            <a:endParaRPr lang="x-none" altLang="ja-JP" sz="1000" b="1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168829" y="3867356"/>
            <a:ext cx="557213" cy="24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" sz="1000" b="1" dirty="0">
                <a:solidFill>
                  <a:schemeClr val="bg1"/>
                </a:solidFill>
              </a:rPr>
              <a:t>6</a:t>
            </a:r>
            <a:r>
              <a:rPr lang="ja" altLang="en-US" sz="1000" b="1" dirty="0">
                <a:solidFill>
                  <a:schemeClr val="bg1"/>
                </a:solidFill>
              </a:rPr>
              <a:t>台</a:t>
            </a:r>
            <a:endParaRPr lang="x-none" altLang="ja-JP" sz="1000" b="1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562310" y="4428940"/>
            <a:ext cx="557213" cy="24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altLang="ja-JP" sz="1000" b="1" dirty="0">
                <a:solidFill>
                  <a:schemeClr val="bg1"/>
                </a:solidFill>
              </a:rPr>
              <a:t>1</a:t>
            </a:r>
            <a:r>
              <a:rPr lang="ja" altLang="en-US" sz="1000" b="1" dirty="0">
                <a:solidFill>
                  <a:schemeClr val="bg1"/>
                </a:solidFill>
              </a:rPr>
              <a:t>台</a:t>
            </a:r>
            <a:endParaRPr lang="x-none" altLang="ja-JP" sz="1000" b="1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5713683" y="3553586"/>
            <a:ext cx="557213" cy="24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altLang="ja-JP" sz="1000" b="1" dirty="0">
                <a:solidFill>
                  <a:schemeClr val="bg1"/>
                </a:solidFill>
              </a:rPr>
              <a:t>1</a:t>
            </a:r>
            <a:r>
              <a:rPr lang="en-US" altLang="ja" sz="1000" b="1" dirty="0">
                <a:solidFill>
                  <a:schemeClr val="bg1"/>
                </a:solidFill>
              </a:rPr>
              <a:t>0</a:t>
            </a:r>
            <a:r>
              <a:rPr lang="ja" altLang="en-US" sz="1000" b="1" dirty="0">
                <a:solidFill>
                  <a:schemeClr val="bg1"/>
                </a:solidFill>
              </a:rPr>
              <a:t>台</a:t>
            </a:r>
            <a:endParaRPr lang="x-none" altLang="ja-JP" sz="1000" b="1" dirty="0">
              <a:solidFill>
                <a:schemeClr val="bg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713683" y="3863825"/>
            <a:ext cx="5572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" sz="1000" b="1" dirty="0" smtClean="0">
                <a:solidFill>
                  <a:schemeClr val="bg1"/>
                </a:solidFill>
              </a:rPr>
              <a:t>7</a:t>
            </a:r>
            <a:r>
              <a:rPr lang="ja" altLang="en-US" sz="1000" b="1" dirty="0" smtClean="0">
                <a:solidFill>
                  <a:schemeClr val="bg1"/>
                </a:solidFill>
              </a:rPr>
              <a:t>台</a:t>
            </a:r>
            <a:endParaRPr lang="x-none" altLang="ja-JP" sz="1000" b="1" dirty="0">
              <a:solidFill>
                <a:schemeClr val="bg1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713683" y="4460492"/>
            <a:ext cx="557213" cy="24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altLang="ja-JP" sz="1000" b="1" dirty="0">
                <a:solidFill>
                  <a:schemeClr val="bg1"/>
                </a:solidFill>
              </a:rPr>
              <a:t>11</a:t>
            </a:r>
            <a:r>
              <a:rPr lang="ja" altLang="en-US" sz="1000" b="1" dirty="0">
                <a:solidFill>
                  <a:schemeClr val="bg1"/>
                </a:solidFill>
              </a:rPr>
              <a:t>台</a:t>
            </a:r>
            <a:endParaRPr lang="x-none" altLang="ja-JP" sz="1000" b="1" dirty="0">
              <a:solidFill>
                <a:schemeClr val="bg1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713684" y="4884519"/>
            <a:ext cx="557213" cy="24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x-none" altLang="ja-JP" sz="1000" b="1" dirty="0">
                <a:solidFill>
                  <a:schemeClr val="bg1"/>
                </a:solidFill>
              </a:rPr>
              <a:t>11</a:t>
            </a:r>
            <a:r>
              <a:rPr lang="ja" altLang="en-US" sz="1000" b="1" dirty="0">
                <a:solidFill>
                  <a:schemeClr val="bg1"/>
                </a:solidFill>
              </a:rPr>
              <a:t>台</a:t>
            </a:r>
            <a:endParaRPr lang="x-none" altLang="ja-JP" sz="1000" b="1" dirty="0">
              <a:solidFill>
                <a:schemeClr val="bg1"/>
              </a:solidFill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323285" y="5541990"/>
            <a:ext cx="557213" cy="24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" sz="1000" b="1" dirty="0">
                <a:solidFill>
                  <a:schemeClr val="bg1"/>
                </a:solidFill>
              </a:rPr>
              <a:t>8</a:t>
            </a:r>
            <a:r>
              <a:rPr lang="ja" altLang="en-US" sz="1000" b="1" dirty="0">
                <a:solidFill>
                  <a:schemeClr val="bg1"/>
                </a:solidFill>
              </a:rPr>
              <a:t>台</a:t>
            </a:r>
            <a:endParaRPr lang="x-none" altLang="ja-JP" sz="1000" b="1" dirty="0">
              <a:solidFill>
                <a:schemeClr val="bg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397104" y="5969384"/>
            <a:ext cx="557213" cy="24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" sz="1000" b="1" dirty="0">
                <a:solidFill>
                  <a:schemeClr val="bg1"/>
                </a:solidFill>
              </a:rPr>
              <a:t>6</a:t>
            </a:r>
            <a:r>
              <a:rPr lang="ja" altLang="en-US" sz="1000" b="1" dirty="0">
                <a:solidFill>
                  <a:schemeClr val="bg1"/>
                </a:solidFill>
              </a:rPr>
              <a:t>台</a:t>
            </a:r>
            <a:endParaRPr lang="x-none" altLang="ja-JP" sz="1000" b="1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763932" y="2980873"/>
            <a:ext cx="557213" cy="24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" sz="1000" b="1" dirty="0">
                <a:solidFill>
                  <a:schemeClr val="bg1"/>
                </a:solidFill>
              </a:rPr>
              <a:t>9</a:t>
            </a:r>
            <a:r>
              <a:rPr lang="ja" altLang="en-US" sz="1000" b="1" dirty="0">
                <a:solidFill>
                  <a:schemeClr val="bg1"/>
                </a:solidFill>
              </a:rPr>
              <a:t>台</a:t>
            </a:r>
            <a:endParaRPr lang="x-none" altLang="ja-JP" sz="1000" b="1" dirty="0">
              <a:solidFill>
                <a:schemeClr val="bg1"/>
              </a:solidFill>
            </a:endParaRPr>
          </a:p>
        </p:txBody>
      </p:sp>
      <p:cxnSp>
        <p:nvCxnSpPr>
          <p:cNvPr id="36" name="直線矢印コネクタ 35"/>
          <p:cNvCxnSpPr>
            <a:cxnSpLocks/>
          </p:cNvCxnSpPr>
          <p:nvPr/>
        </p:nvCxnSpPr>
        <p:spPr>
          <a:xfrm flipV="1">
            <a:off x="3366595" y="1959176"/>
            <a:ext cx="3513903" cy="36138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cxnSpLocks/>
          </p:cNvCxnSpPr>
          <p:nvPr/>
        </p:nvCxnSpPr>
        <p:spPr>
          <a:xfrm flipV="1">
            <a:off x="3366595" y="2925297"/>
            <a:ext cx="3513903" cy="36138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>
            <a:cxnSpLocks/>
          </p:cNvCxnSpPr>
          <p:nvPr/>
        </p:nvCxnSpPr>
        <p:spPr>
          <a:xfrm>
            <a:off x="4828190" y="4109012"/>
            <a:ext cx="1648810" cy="5788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>
            <a:cxnSpLocks/>
          </p:cNvCxnSpPr>
          <p:nvPr/>
        </p:nvCxnSpPr>
        <p:spPr>
          <a:xfrm>
            <a:off x="3617529" y="3779417"/>
            <a:ext cx="1210661" cy="0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9" name="直線矢印コネクタ 48"/>
          <p:cNvCxnSpPr>
            <a:cxnSpLocks/>
          </p:cNvCxnSpPr>
          <p:nvPr/>
        </p:nvCxnSpPr>
        <p:spPr>
          <a:xfrm flipV="1">
            <a:off x="4876800" y="3796475"/>
            <a:ext cx="0" cy="312537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直線矢印コネクタ 52"/>
          <p:cNvCxnSpPr>
            <a:cxnSpLocks/>
          </p:cNvCxnSpPr>
          <p:nvPr/>
        </p:nvCxnSpPr>
        <p:spPr>
          <a:xfrm>
            <a:off x="5119523" y="5129502"/>
            <a:ext cx="2204708" cy="0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テキスト ボックス 53"/>
          <p:cNvSpPr txBox="1"/>
          <p:nvPr/>
        </p:nvSpPr>
        <p:spPr>
          <a:xfrm>
            <a:off x="4283616" y="2407176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" altLang="en-US" sz="1200" b="1" dirty="0">
                <a:solidFill>
                  <a:schemeClr val="bg1"/>
                </a:solidFill>
              </a:rPr>
              <a:t>広陵ラグビークラブ</a:t>
            </a:r>
            <a:endParaRPr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334445" y="3249477"/>
            <a:ext cx="2177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" altLang="en-US" sz="1200" b="1" dirty="0">
                <a:solidFill>
                  <a:schemeClr val="bg1"/>
                </a:solidFill>
              </a:rPr>
              <a:t>西神戸ラグビースクール</a:t>
            </a:r>
            <a:endParaRPr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58" name="テキスト ボックス 57"/>
          <p:cNvSpPr txBox="1"/>
          <p:nvPr/>
        </p:nvSpPr>
        <p:spPr>
          <a:xfrm>
            <a:off x="4941705" y="4192300"/>
            <a:ext cx="2177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" altLang="en-US" sz="1200" b="1" dirty="0">
                <a:solidFill>
                  <a:schemeClr val="bg1"/>
                </a:solidFill>
              </a:rPr>
              <a:t>アウル洛南</a:t>
            </a:r>
            <a:r>
              <a:rPr lang="en-US" altLang="ja" sz="1200" b="1" dirty="0" err="1">
                <a:solidFill>
                  <a:schemeClr val="bg1"/>
                </a:solidFill>
              </a:rPr>
              <a:t>jrRFC</a:t>
            </a:r>
            <a:endParaRPr lang="ja-JP" altLang="en-US" sz="1200" b="1" dirty="0">
              <a:solidFill>
                <a:schemeClr val="bg1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308583" y="5170046"/>
            <a:ext cx="21770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ja" altLang="en-US" sz="1200" b="1" dirty="0">
                <a:solidFill>
                  <a:schemeClr val="bg1"/>
                </a:solidFill>
              </a:rPr>
              <a:t>富田林、河内長野、岬合同</a:t>
            </a:r>
            <a:endParaRPr lang="ja-JP" altLang="en-US" sz="1200" b="1" dirty="0">
              <a:solidFill>
                <a:schemeClr val="bg1"/>
              </a:solidFill>
            </a:endParaRPr>
          </a:p>
        </p:txBody>
      </p:sp>
      <p:cxnSp>
        <p:nvCxnSpPr>
          <p:cNvPr id="32" name="直線矢印コネクタ 31"/>
          <p:cNvCxnSpPr>
            <a:cxnSpLocks/>
          </p:cNvCxnSpPr>
          <p:nvPr/>
        </p:nvCxnSpPr>
        <p:spPr>
          <a:xfrm flipV="1">
            <a:off x="6502878" y="3810000"/>
            <a:ext cx="0" cy="312537"/>
          </a:xfrm>
          <a:prstGeom prst="straightConnector1">
            <a:avLst/>
          </a:prstGeom>
          <a:ln w="9525" cap="flat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6629400" y="3962400"/>
            <a:ext cx="557213" cy="245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" sz="1000" b="1" dirty="0" smtClean="0">
                <a:solidFill>
                  <a:schemeClr val="bg1"/>
                </a:solidFill>
              </a:rPr>
              <a:t>4</a:t>
            </a:r>
            <a:r>
              <a:rPr lang="ja" altLang="en-US" sz="1000" b="1" dirty="0" smtClean="0">
                <a:solidFill>
                  <a:schemeClr val="bg1"/>
                </a:solidFill>
              </a:rPr>
              <a:t>台</a:t>
            </a:r>
            <a:endParaRPr lang="x-none" altLang="ja-JP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544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ユーザー設定</PresentationFormat>
  <Paragraphs>22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スライド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山本正直</cp:lastModifiedBy>
  <cp:revision>4</cp:revision>
  <dcterms:modified xsi:type="dcterms:W3CDTF">2017-03-27T05:15:09Z</dcterms:modified>
</cp:coreProperties>
</file>